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F9F7BD-FD39-4261-9B29-345BD58AA6D0}" v="429" dt="2022-07-18T16:41:25.0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Relationship Id="rId14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oache, Anne" userId="51b0ef44-3b06-4aa2-a377-0b12c181e7ce" providerId="ADAL" clId="{15F9F7BD-FD39-4261-9B29-345BD58AA6D0}"/>
    <pc:docChg chg="undo custSel addSld modSld">
      <pc:chgData name="Broache, Anne" userId="51b0ef44-3b06-4aa2-a377-0b12c181e7ce" providerId="ADAL" clId="{15F9F7BD-FD39-4261-9B29-345BD58AA6D0}" dt="2022-07-18T16:57:46.277" v="2075" actId="20577"/>
      <pc:docMkLst>
        <pc:docMk/>
      </pc:docMkLst>
      <pc:sldChg chg="modSp mod">
        <pc:chgData name="Broache, Anne" userId="51b0ef44-3b06-4aa2-a377-0b12c181e7ce" providerId="ADAL" clId="{15F9F7BD-FD39-4261-9B29-345BD58AA6D0}" dt="2022-07-18T16:57:46.277" v="2075" actId="20577"/>
        <pc:sldMkLst>
          <pc:docMk/>
          <pc:sldMk cId="2472013395" sldId="257"/>
        </pc:sldMkLst>
        <pc:spChg chg="mod">
          <ac:chgData name="Broache, Anne" userId="51b0ef44-3b06-4aa2-a377-0b12c181e7ce" providerId="ADAL" clId="{15F9F7BD-FD39-4261-9B29-345BD58AA6D0}" dt="2022-07-18T16:17:56.344" v="41" actId="20577"/>
          <ac:spMkLst>
            <pc:docMk/>
            <pc:sldMk cId="2472013395" sldId="257"/>
            <ac:spMk id="2" creationId="{FA673B1D-95EB-4324-8B72-9D69BDCEB337}"/>
          </ac:spMkLst>
        </pc:spChg>
        <pc:spChg chg="mod">
          <ac:chgData name="Broache, Anne" userId="51b0ef44-3b06-4aa2-a377-0b12c181e7ce" providerId="ADAL" clId="{15F9F7BD-FD39-4261-9B29-345BD58AA6D0}" dt="2022-07-18T16:57:46.277" v="2075" actId="20577"/>
          <ac:spMkLst>
            <pc:docMk/>
            <pc:sldMk cId="2472013395" sldId="257"/>
            <ac:spMk id="3" creationId="{1B82E66A-1836-4741-BF0E-12B3171A0C62}"/>
          </ac:spMkLst>
        </pc:spChg>
      </pc:sldChg>
      <pc:sldChg chg="modSp add mod">
        <pc:chgData name="Broache, Anne" userId="51b0ef44-3b06-4aa2-a377-0b12c181e7ce" providerId="ADAL" clId="{15F9F7BD-FD39-4261-9B29-345BD58AA6D0}" dt="2022-07-18T16:57:09.790" v="2051" actId="20577"/>
        <pc:sldMkLst>
          <pc:docMk/>
          <pc:sldMk cId="3101941602" sldId="258"/>
        </pc:sldMkLst>
        <pc:spChg chg="mod">
          <ac:chgData name="Broache, Anne" userId="51b0ef44-3b06-4aa2-a377-0b12c181e7ce" providerId="ADAL" clId="{15F9F7BD-FD39-4261-9B29-345BD58AA6D0}" dt="2022-07-18T16:39:37.982" v="983" actId="20577"/>
          <ac:spMkLst>
            <pc:docMk/>
            <pc:sldMk cId="3101941602" sldId="258"/>
            <ac:spMk id="2" creationId="{FA673B1D-95EB-4324-8B72-9D69BDCEB337}"/>
          </ac:spMkLst>
        </pc:spChg>
        <pc:spChg chg="mod">
          <ac:chgData name="Broache, Anne" userId="51b0ef44-3b06-4aa2-a377-0b12c181e7ce" providerId="ADAL" clId="{15F9F7BD-FD39-4261-9B29-345BD58AA6D0}" dt="2022-07-18T16:57:09.790" v="2051" actId="20577"/>
          <ac:spMkLst>
            <pc:docMk/>
            <pc:sldMk cId="3101941602" sldId="258"/>
            <ac:spMk id="3" creationId="{1B82E66A-1836-4741-BF0E-12B3171A0C62}"/>
          </ac:spMkLst>
        </pc:spChg>
      </pc:sldChg>
      <pc:sldChg chg="addSp delSp modSp add mod">
        <pc:chgData name="Broache, Anne" userId="51b0ef44-3b06-4aa2-a377-0b12c181e7ce" providerId="ADAL" clId="{15F9F7BD-FD39-4261-9B29-345BD58AA6D0}" dt="2022-07-18T16:52:59.295" v="1947" actId="20577"/>
        <pc:sldMkLst>
          <pc:docMk/>
          <pc:sldMk cId="807383188" sldId="259"/>
        </pc:sldMkLst>
        <pc:spChg chg="mod">
          <ac:chgData name="Broache, Anne" userId="51b0ef44-3b06-4aa2-a377-0b12c181e7ce" providerId="ADAL" clId="{15F9F7BD-FD39-4261-9B29-345BD58AA6D0}" dt="2022-07-18T16:52:59.295" v="1947" actId="20577"/>
          <ac:spMkLst>
            <pc:docMk/>
            <pc:sldMk cId="807383188" sldId="259"/>
            <ac:spMk id="2" creationId="{FA673B1D-95EB-4324-8B72-9D69BDCEB337}"/>
          </ac:spMkLst>
        </pc:spChg>
        <pc:spChg chg="del mod">
          <ac:chgData name="Broache, Anne" userId="51b0ef44-3b06-4aa2-a377-0b12c181e7ce" providerId="ADAL" clId="{15F9F7BD-FD39-4261-9B29-345BD58AA6D0}" dt="2022-07-18T16:30:05.376" v="377" actId="478"/>
          <ac:spMkLst>
            <pc:docMk/>
            <pc:sldMk cId="807383188" sldId="259"/>
            <ac:spMk id="3" creationId="{1B82E66A-1836-4741-BF0E-12B3171A0C62}"/>
          </ac:spMkLst>
        </pc:spChg>
        <pc:spChg chg="add del mod">
          <ac:chgData name="Broache, Anne" userId="51b0ef44-3b06-4aa2-a377-0b12c181e7ce" providerId="ADAL" clId="{15F9F7BD-FD39-4261-9B29-345BD58AA6D0}" dt="2022-07-18T16:30:30.025" v="378" actId="1032"/>
          <ac:spMkLst>
            <pc:docMk/>
            <pc:sldMk cId="807383188" sldId="259"/>
            <ac:spMk id="5" creationId="{847FEF0D-5B8A-437E-B9CE-81E3E824C33E}"/>
          </ac:spMkLst>
        </pc:spChg>
        <pc:graphicFrameChg chg="add mod modGraphic">
          <ac:chgData name="Broache, Anne" userId="51b0ef44-3b06-4aa2-a377-0b12c181e7ce" providerId="ADAL" clId="{15F9F7BD-FD39-4261-9B29-345BD58AA6D0}" dt="2022-07-18T16:35:46.949" v="798" actId="20577"/>
          <ac:graphicFrameMkLst>
            <pc:docMk/>
            <pc:sldMk cId="807383188" sldId="259"/>
            <ac:graphicFrameMk id="6" creationId="{E9DF56E6-7414-444E-ABF1-A062894D5182}"/>
          </ac:graphicFrameMkLst>
        </pc:graphicFrameChg>
      </pc:sldChg>
      <pc:sldChg chg="modSp add mod">
        <pc:chgData name="Broache, Anne" userId="51b0ef44-3b06-4aa2-a377-0b12c181e7ce" providerId="ADAL" clId="{15F9F7BD-FD39-4261-9B29-345BD58AA6D0}" dt="2022-07-18T16:51:06.595" v="1930" actId="20577"/>
        <pc:sldMkLst>
          <pc:docMk/>
          <pc:sldMk cId="2872357458" sldId="260"/>
        </pc:sldMkLst>
        <pc:spChg chg="mod">
          <ac:chgData name="Broache, Anne" userId="51b0ef44-3b06-4aa2-a377-0b12c181e7ce" providerId="ADAL" clId="{15F9F7BD-FD39-4261-9B29-345BD58AA6D0}" dt="2022-07-18T16:41:33.081" v="1410" actId="20577"/>
          <ac:spMkLst>
            <pc:docMk/>
            <pc:sldMk cId="2872357458" sldId="260"/>
            <ac:spMk id="2" creationId="{FA673B1D-95EB-4324-8B72-9D69BDCEB337}"/>
          </ac:spMkLst>
        </pc:spChg>
        <pc:spChg chg="mod">
          <ac:chgData name="Broache, Anne" userId="51b0ef44-3b06-4aa2-a377-0b12c181e7ce" providerId="ADAL" clId="{15F9F7BD-FD39-4261-9B29-345BD58AA6D0}" dt="2022-07-18T16:51:06.595" v="1930" actId="20577"/>
          <ac:spMkLst>
            <pc:docMk/>
            <pc:sldMk cId="2872357458" sldId="260"/>
            <ac:spMk id="3" creationId="{1B82E66A-1836-4741-BF0E-12B3171A0C62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08E9CD-9B40-4740-9A49-58D9A21A671C}" type="doc">
      <dgm:prSet loTypeId="urn:microsoft.com/office/officeart/2005/8/layout/hProcess11" loCatId="process" qsTypeId="urn:microsoft.com/office/officeart/2005/8/quickstyle/simple1" qsCatId="simple" csTypeId="urn:microsoft.com/office/officeart/2005/8/colors/accent6_2" csCatId="accent6" phldr="1"/>
      <dgm:spPr/>
    </dgm:pt>
    <dgm:pt modelId="{C055C22C-111B-4EF2-9D66-BCACCC9F9FDB}">
      <dgm:prSet phldrT="[Text]"/>
      <dgm:spPr/>
      <dgm:t>
        <a:bodyPr/>
        <a:lstStyle/>
        <a:p>
          <a:r>
            <a:rPr lang="en-US" b="1" dirty="0"/>
            <a:t>Public Scoping Comment Period</a:t>
          </a:r>
        </a:p>
      </dgm:t>
    </dgm:pt>
    <dgm:pt modelId="{9C65DF5C-F730-4ABE-9888-00EE3BD21D8B}" type="parTrans" cxnId="{F4BC67E8-255A-4D01-ACC9-DCD388766EEE}">
      <dgm:prSet/>
      <dgm:spPr/>
      <dgm:t>
        <a:bodyPr/>
        <a:lstStyle/>
        <a:p>
          <a:endParaRPr lang="en-US"/>
        </a:p>
      </dgm:t>
    </dgm:pt>
    <dgm:pt modelId="{236C2602-1A09-4755-A74F-2A8E19438B29}" type="sibTrans" cxnId="{F4BC67E8-255A-4D01-ACC9-DCD388766EEE}">
      <dgm:prSet/>
      <dgm:spPr/>
      <dgm:t>
        <a:bodyPr/>
        <a:lstStyle/>
        <a:p>
          <a:endParaRPr lang="en-US"/>
        </a:p>
      </dgm:t>
    </dgm:pt>
    <dgm:pt modelId="{69F29B27-583B-4C4E-870A-FBCCF615E1AA}">
      <dgm:prSet phldrT="[Text]"/>
      <dgm:spPr/>
      <dgm:t>
        <a:bodyPr/>
        <a:lstStyle/>
        <a:p>
          <a:r>
            <a:rPr lang="en-US" b="1" dirty="0"/>
            <a:t>Review scoping period comments, prepare EIS analyses</a:t>
          </a:r>
        </a:p>
      </dgm:t>
    </dgm:pt>
    <dgm:pt modelId="{E5763DDE-5CC5-4D34-B891-9DC1718E737C}" type="parTrans" cxnId="{20CD3E9F-874D-405E-A1F6-B810A95793B6}">
      <dgm:prSet/>
      <dgm:spPr/>
      <dgm:t>
        <a:bodyPr/>
        <a:lstStyle/>
        <a:p>
          <a:endParaRPr lang="en-US"/>
        </a:p>
      </dgm:t>
    </dgm:pt>
    <dgm:pt modelId="{FAD8A7B2-0705-4776-B4A9-D3551A2E0C07}" type="sibTrans" cxnId="{20CD3E9F-874D-405E-A1F6-B810A95793B6}">
      <dgm:prSet/>
      <dgm:spPr/>
      <dgm:t>
        <a:bodyPr/>
        <a:lstStyle/>
        <a:p>
          <a:endParaRPr lang="en-US"/>
        </a:p>
      </dgm:t>
    </dgm:pt>
    <dgm:pt modelId="{3639069E-B53C-4B8F-A806-94C6A64FAE2A}">
      <dgm:prSet phldrT="[Text]"/>
      <dgm:spPr/>
      <dgm:t>
        <a:bodyPr/>
        <a:lstStyle/>
        <a:p>
          <a:r>
            <a:rPr lang="en-US" b="1" dirty="0"/>
            <a:t>Publish Draft EIS</a:t>
          </a:r>
        </a:p>
      </dgm:t>
    </dgm:pt>
    <dgm:pt modelId="{AB677844-C2AA-4F6B-A00E-BAA3DF2BE330}" type="parTrans" cxnId="{F9DF7F85-D629-4C56-B56C-6F5B7C5F3D43}">
      <dgm:prSet/>
      <dgm:spPr/>
      <dgm:t>
        <a:bodyPr/>
        <a:lstStyle/>
        <a:p>
          <a:endParaRPr lang="en-US"/>
        </a:p>
      </dgm:t>
    </dgm:pt>
    <dgm:pt modelId="{42B0A0C8-C2F9-4F14-9AC5-C3FB57CF3840}" type="sibTrans" cxnId="{F9DF7F85-D629-4C56-B56C-6F5B7C5F3D43}">
      <dgm:prSet/>
      <dgm:spPr/>
      <dgm:t>
        <a:bodyPr/>
        <a:lstStyle/>
        <a:p>
          <a:endParaRPr lang="en-US"/>
        </a:p>
      </dgm:t>
    </dgm:pt>
    <dgm:pt modelId="{4E3195DD-2A72-45D4-8F36-D68D0EEE5E48}">
      <dgm:prSet phldrT="[Text]"/>
      <dgm:spPr/>
      <dgm:t>
        <a:bodyPr/>
        <a:lstStyle/>
        <a:p>
          <a:r>
            <a:rPr lang="en-US" dirty="0"/>
            <a:t>August – September 2022</a:t>
          </a:r>
        </a:p>
      </dgm:t>
    </dgm:pt>
    <dgm:pt modelId="{AC309070-21F3-4FEC-92A6-F9AB8CAB052F}" type="parTrans" cxnId="{96D0B34F-A172-4EFD-BA01-28E1320F8F7C}">
      <dgm:prSet/>
      <dgm:spPr/>
      <dgm:t>
        <a:bodyPr/>
        <a:lstStyle/>
        <a:p>
          <a:endParaRPr lang="en-US"/>
        </a:p>
      </dgm:t>
    </dgm:pt>
    <dgm:pt modelId="{12739F38-EAAB-4B6A-AB63-B2F590F34138}" type="sibTrans" cxnId="{96D0B34F-A172-4EFD-BA01-28E1320F8F7C}">
      <dgm:prSet/>
      <dgm:spPr/>
      <dgm:t>
        <a:bodyPr/>
        <a:lstStyle/>
        <a:p>
          <a:endParaRPr lang="en-US"/>
        </a:p>
      </dgm:t>
    </dgm:pt>
    <dgm:pt modelId="{D289CB2D-952E-43F6-A1E7-1AEE24184B97}">
      <dgm:prSet phldrT="[Text]"/>
      <dgm:spPr/>
      <dgm:t>
        <a:bodyPr/>
        <a:lstStyle/>
        <a:p>
          <a:r>
            <a:rPr lang="en-US" b="1" dirty="0"/>
            <a:t>Publish Final EIS</a:t>
          </a:r>
        </a:p>
      </dgm:t>
    </dgm:pt>
    <dgm:pt modelId="{C55791E6-4695-4716-8BFB-BCDA99BDFAEF}" type="parTrans" cxnId="{CAA1F7BB-F87D-4604-8285-ADE8953B4031}">
      <dgm:prSet/>
      <dgm:spPr/>
      <dgm:t>
        <a:bodyPr/>
        <a:lstStyle/>
        <a:p>
          <a:endParaRPr lang="en-US"/>
        </a:p>
      </dgm:t>
    </dgm:pt>
    <dgm:pt modelId="{55642BCD-E4CD-4AA7-BBDA-E1EA2FE3EBEC}" type="sibTrans" cxnId="{CAA1F7BB-F87D-4604-8285-ADE8953B4031}">
      <dgm:prSet/>
      <dgm:spPr/>
      <dgm:t>
        <a:bodyPr/>
        <a:lstStyle/>
        <a:p>
          <a:endParaRPr lang="en-US"/>
        </a:p>
      </dgm:t>
    </dgm:pt>
    <dgm:pt modelId="{1E35F39C-3349-4E69-A5CC-25D2FD07A2E2}">
      <dgm:prSet phldrT="[Text]"/>
      <dgm:spPr/>
      <dgm:t>
        <a:bodyPr/>
        <a:lstStyle/>
        <a:p>
          <a:r>
            <a:rPr lang="en-US" dirty="0"/>
            <a:t>December 2022 (estimated)</a:t>
          </a:r>
        </a:p>
      </dgm:t>
    </dgm:pt>
    <dgm:pt modelId="{4AA737B4-F808-4A3B-B981-6B376B2742D0}" type="parTrans" cxnId="{D5B395DB-1FCA-465A-A931-B1E72A079C46}">
      <dgm:prSet/>
      <dgm:spPr/>
      <dgm:t>
        <a:bodyPr/>
        <a:lstStyle/>
        <a:p>
          <a:endParaRPr lang="en-US"/>
        </a:p>
      </dgm:t>
    </dgm:pt>
    <dgm:pt modelId="{897FB431-2F65-4D1E-AE31-31E5D7677776}" type="sibTrans" cxnId="{D5B395DB-1FCA-465A-A931-B1E72A079C46}">
      <dgm:prSet/>
      <dgm:spPr/>
      <dgm:t>
        <a:bodyPr/>
        <a:lstStyle/>
        <a:p>
          <a:endParaRPr lang="en-US"/>
        </a:p>
      </dgm:t>
    </dgm:pt>
    <dgm:pt modelId="{EBBBDCDD-FF3A-4053-B2EF-9924689FC2C4}">
      <dgm:prSet/>
      <dgm:spPr/>
      <dgm:t>
        <a:bodyPr/>
        <a:lstStyle/>
        <a:p>
          <a:r>
            <a:rPr lang="en-US" dirty="0"/>
            <a:t>Ongoing until August 12, 2022	</a:t>
          </a:r>
        </a:p>
      </dgm:t>
    </dgm:pt>
    <dgm:pt modelId="{08E5688C-DBB4-4C22-8A77-D48D6017733D}" type="sibTrans" cxnId="{0E9AC9EA-F173-4B55-9EB7-02F2A57DE3E1}">
      <dgm:prSet/>
      <dgm:spPr/>
      <dgm:t>
        <a:bodyPr/>
        <a:lstStyle/>
        <a:p>
          <a:endParaRPr lang="en-US"/>
        </a:p>
      </dgm:t>
    </dgm:pt>
    <dgm:pt modelId="{E74912E2-1CAB-40FC-B07A-A25A19A9C61F}" type="parTrans" cxnId="{0E9AC9EA-F173-4B55-9EB7-02F2A57DE3E1}">
      <dgm:prSet/>
      <dgm:spPr/>
      <dgm:t>
        <a:bodyPr/>
        <a:lstStyle/>
        <a:p>
          <a:endParaRPr lang="en-US"/>
        </a:p>
      </dgm:t>
    </dgm:pt>
    <dgm:pt modelId="{C67CD999-5992-4A20-9EA7-4DCAB70C984C}">
      <dgm:prSet phldrT="[Text]"/>
      <dgm:spPr/>
      <dgm:t>
        <a:bodyPr/>
        <a:lstStyle/>
        <a:p>
          <a:r>
            <a:rPr lang="en-US" dirty="0"/>
            <a:t>Includes 30-day public comment period</a:t>
          </a:r>
        </a:p>
      </dgm:t>
    </dgm:pt>
    <dgm:pt modelId="{56C34490-884D-4DD8-9AE2-E0F3591AD226}" type="parTrans" cxnId="{17013953-9161-4B9C-B2F9-3E357FB40195}">
      <dgm:prSet/>
      <dgm:spPr/>
    </dgm:pt>
    <dgm:pt modelId="{9EFEFBA4-F3FF-4DCB-9135-5A70F5FEB377}" type="sibTrans" cxnId="{17013953-9161-4B9C-B2F9-3E357FB40195}">
      <dgm:prSet/>
      <dgm:spPr/>
    </dgm:pt>
    <dgm:pt modelId="{8180A5DE-B383-46F1-9C24-2A404BD630A8}">
      <dgm:prSet/>
      <dgm:spPr/>
      <dgm:t>
        <a:bodyPr/>
        <a:lstStyle/>
        <a:p>
          <a:r>
            <a:rPr lang="en-US" dirty="0"/>
            <a:t>Fall 2022</a:t>
          </a:r>
          <a:endParaRPr lang="en-US" b="1" dirty="0"/>
        </a:p>
      </dgm:t>
    </dgm:pt>
    <dgm:pt modelId="{BCA025C5-97E1-4B0E-954D-11AFE073C83C}" type="parTrans" cxnId="{1EBA95E7-29C4-4EF0-AD4A-A75939CC9F7E}">
      <dgm:prSet/>
      <dgm:spPr/>
    </dgm:pt>
    <dgm:pt modelId="{89840B76-41A7-4F88-8B6D-5864028B619B}" type="sibTrans" cxnId="{1EBA95E7-29C4-4EF0-AD4A-A75939CC9F7E}">
      <dgm:prSet/>
      <dgm:spPr/>
    </dgm:pt>
    <dgm:pt modelId="{D9CD7ED6-6F4C-4718-A23E-59939390A6F7}" type="pres">
      <dgm:prSet presAssocID="{8F08E9CD-9B40-4740-9A49-58D9A21A671C}" presName="Name0" presStyleCnt="0">
        <dgm:presLayoutVars>
          <dgm:dir/>
          <dgm:resizeHandles val="exact"/>
        </dgm:presLayoutVars>
      </dgm:prSet>
      <dgm:spPr/>
    </dgm:pt>
    <dgm:pt modelId="{CCDB2F5E-A37C-4473-B3F9-C1A51727AD19}" type="pres">
      <dgm:prSet presAssocID="{8F08E9CD-9B40-4740-9A49-58D9A21A671C}" presName="arrow" presStyleLbl="bgShp" presStyleIdx="0" presStyleCnt="1"/>
      <dgm:spPr/>
    </dgm:pt>
    <dgm:pt modelId="{944F6227-7EDE-4DE1-8E8E-F75808DF7044}" type="pres">
      <dgm:prSet presAssocID="{8F08E9CD-9B40-4740-9A49-58D9A21A671C}" presName="points" presStyleCnt="0"/>
      <dgm:spPr/>
    </dgm:pt>
    <dgm:pt modelId="{ECDA61D0-B965-4EE7-85F8-1A21650D7641}" type="pres">
      <dgm:prSet presAssocID="{C055C22C-111B-4EF2-9D66-BCACCC9F9FDB}" presName="compositeA" presStyleCnt="0"/>
      <dgm:spPr/>
    </dgm:pt>
    <dgm:pt modelId="{D6CE9AB0-4991-4F19-9DEC-EB10AFDBDD0B}" type="pres">
      <dgm:prSet presAssocID="{C055C22C-111B-4EF2-9D66-BCACCC9F9FDB}" presName="textA" presStyleLbl="revTx" presStyleIdx="0" presStyleCnt="4">
        <dgm:presLayoutVars>
          <dgm:bulletEnabled val="1"/>
        </dgm:presLayoutVars>
      </dgm:prSet>
      <dgm:spPr/>
    </dgm:pt>
    <dgm:pt modelId="{449A1F3F-CEB4-4329-8518-FB8BBE4FAEC5}" type="pres">
      <dgm:prSet presAssocID="{C055C22C-111B-4EF2-9D66-BCACCC9F9FDB}" presName="circleA" presStyleLbl="node1" presStyleIdx="0" presStyleCnt="4"/>
      <dgm:spPr/>
    </dgm:pt>
    <dgm:pt modelId="{97990B70-B9F8-4F17-B283-1AA9AE008AED}" type="pres">
      <dgm:prSet presAssocID="{C055C22C-111B-4EF2-9D66-BCACCC9F9FDB}" presName="spaceA" presStyleCnt="0"/>
      <dgm:spPr/>
    </dgm:pt>
    <dgm:pt modelId="{B3C584CC-F673-4A5A-B260-B974E61FCA87}" type="pres">
      <dgm:prSet presAssocID="{236C2602-1A09-4755-A74F-2A8E19438B29}" presName="space" presStyleCnt="0"/>
      <dgm:spPr/>
    </dgm:pt>
    <dgm:pt modelId="{2687BE37-87DD-4B6B-9E0E-9E7CD9FAD75F}" type="pres">
      <dgm:prSet presAssocID="{69F29B27-583B-4C4E-870A-FBCCF615E1AA}" presName="compositeB" presStyleCnt="0"/>
      <dgm:spPr/>
    </dgm:pt>
    <dgm:pt modelId="{FB763EFC-7077-450E-85E4-2BE1B12DB332}" type="pres">
      <dgm:prSet presAssocID="{69F29B27-583B-4C4E-870A-FBCCF615E1AA}" presName="textB" presStyleLbl="revTx" presStyleIdx="1" presStyleCnt="4">
        <dgm:presLayoutVars>
          <dgm:bulletEnabled val="1"/>
        </dgm:presLayoutVars>
      </dgm:prSet>
      <dgm:spPr/>
    </dgm:pt>
    <dgm:pt modelId="{1CEE0DF4-114E-4193-8CDF-428DB37C0BC5}" type="pres">
      <dgm:prSet presAssocID="{69F29B27-583B-4C4E-870A-FBCCF615E1AA}" presName="circleB" presStyleLbl="node1" presStyleIdx="1" presStyleCnt="4"/>
      <dgm:spPr/>
    </dgm:pt>
    <dgm:pt modelId="{3BFF9EBD-C6A4-4F23-AF99-A54CC8D67E14}" type="pres">
      <dgm:prSet presAssocID="{69F29B27-583B-4C4E-870A-FBCCF615E1AA}" presName="spaceB" presStyleCnt="0"/>
      <dgm:spPr/>
    </dgm:pt>
    <dgm:pt modelId="{29826D91-83A1-4EE9-9D93-3A87CE3EA46B}" type="pres">
      <dgm:prSet presAssocID="{FAD8A7B2-0705-4776-B4A9-D3551A2E0C07}" presName="space" presStyleCnt="0"/>
      <dgm:spPr/>
    </dgm:pt>
    <dgm:pt modelId="{32815799-94C8-4E6B-9D7E-D71CD2137CDF}" type="pres">
      <dgm:prSet presAssocID="{3639069E-B53C-4B8F-A806-94C6A64FAE2A}" presName="compositeA" presStyleCnt="0"/>
      <dgm:spPr/>
    </dgm:pt>
    <dgm:pt modelId="{FE936D69-03FD-47FA-AA38-D9E544E4CBF3}" type="pres">
      <dgm:prSet presAssocID="{3639069E-B53C-4B8F-A806-94C6A64FAE2A}" presName="textA" presStyleLbl="revTx" presStyleIdx="2" presStyleCnt="4">
        <dgm:presLayoutVars>
          <dgm:bulletEnabled val="1"/>
        </dgm:presLayoutVars>
      </dgm:prSet>
      <dgm:spPr/>
    </dgm:pt>
    <dgm:pt modelId="{9A909783-6337-44E4-B326-0EAB82BD7FEC}" type="pres">
      <dgm:prSet presAssocID="{3639069E-B53C-4B8F-A806-94C6A64FAE2A}" presName="circleA" presStyleLbl="node1" presStyleIdx="2" presStyleCnt="4"/>
      <dgm:spPr/>
    </dgm:pt>
    <dgm:pt modelId="{8B59AB39-08B2-44FA-814B-5AAAE1F5BF86}" type="pres">
      <dgm:prSet presAssocID="{3639069E-B53C-4B8F-A806-94C6A64FAE2A}" presName="spaceA" presStyleCnt="0"/>
      <dgm:spPr/>
    </dgm:pt>
    <dgm:pt modelId="{C2274872-83A8-4F6E-9EB2-63A011D6A135}" type="pres">
      <dgm:prSet presAssocID="{42B0A0C8-C2F9-4F14-9AC5-C3FB57CF3840}" presName="space" presStyleCnt="0"/>
      <dgm:spPr/>
    </dgm:pt>
    <dgm:pt modelId="{94B9AA81-E4D6-47DF-87E0-BFA8E373E250}" type="pres">
      <dgm:prSet presAssocID="{D289CB2D-952E-43F6-A1E7-1AEE24184B97}" presName="compositeB" presStyleCnt="0"/>
      <dgm:spPr/>
    </dgm:pt>
    <dgm:pt modelId="{32089EDC-49A6-414D-AC04-F103323F2709}" type="pres">
      <dgm:prSet presAssocID="{D289CB2D-952E-43F6-A1E7-1AEE24184B97}" presName="textB" presStyleLbl="revTx" presStyleIdx="3" presStyleCnt="4">
        <dgm:presLayoutVars>
          <dgm:bulletEnabled val="1"/>
        </dgm:presLayoutVars>
      </dgm:prSet>
      <dgm:spPr/>
    </dgm:pt>
    <dgm:pt modelId="{F45A1D8A-46A7-47A9-BB61-1C11D9CA9624}" type="pres">
      <dgm:prSet presAssocID="{D289CB2D-952E-43F6-A1E7-1AEE24184B97}" presName="circleB" presStyleLbl="node1" presStyleIdx="3" presStyleCnt="4"/>
      <dgm:spPr/>
    </dgm:pt>
    <dgm:pt modelId="{D2315026-FD20-4680-8293-1C7D3CF750D4}" type="pres">
      <dgm:prSet presAssocID="{D289CB2D-952E-43F6-A1E7-1AEE24184B97}" presName="spaceB" presStyleCnt="0"/>
      <dgm:spPr/>
    </dgm:pt>
  </dgm:ptLst>
  <dgm:cxnLst>
    <dgm:cxn modelId="{742C6A35-2117-4601-B283-2052EEE865B5}" type="presOf" srcId="{D289CB2D-952E-43F6-A1E7-1AEE24184B97}" destId="{32089EDC-49A6-414D-AC04-F103323F2709}" srcOrd="0" destOrd="0" presId="urn:microsoft.com/office/officeart/2005/8/layout/hProcess11"/>
    <dgm:cxn modelId="{07781538-F490-4FCC-9552-A01C4185A168}" type="presOf" srcId="{EBBBDCDD-FF3A-4053-B2EF-9924689FC2C4}" destId="{D6CE9AB0-4991-4F19-9DEC-EB10AFDBDD0B}" srcOrd="0" destOrd="1" presId="urn:microsoft.com/office/officeart/2005/8/layout/hProcess11"/>
    <dgm:cxn modelId="{14F68263-0D1C-43E0-B4CA-C69CF9965D01}" type="presOf" srcId="{C67CD999-5992-4A20-9EA7-4DCAB70C984C}" destId="{FE936D69-03FD-47FA-AA38-D9E544E4CBF3}" srcOrd="0" destOrd="2" presId="urn:microsoft.com/office/officeart/2005/8/layout/hProcess11"/>
    <dgm:cxn modelId="{E9887869-6F5D-427A-8710-57ADD9CBF77C}" type="presOf" srcId="{8180A5DE-B383-46F1-9C24-2A404BD630A8}" destId="{FE936D69-03FD-47FA-AA38-D9E544E4CBF3}" srcOrd="0" destOrd="1" presId="urn:microsoft.com/office/officeart/2005/8/layout/hProcess11"/>
    <dgm:cxn modelId="{96D0B34F-A172-4EFD-BA01-28E1320F8F7C}" srcId="{69F29B27-583B-4C4E-870A-FBCCF615E1AA}" destId="{4E3195DD-2A72-45D4-8F36-D68D0EEE5E48}" srcOrd="0" destOrd="0" parTransId="{AC309070-21F3-4FEC-92A6-F9AB8CAB052F}" sibTransId="{12739F38-EAAB-4B6A-AB63-B2F590F34138}"/>
    <dgm:cxn modelId="{17013953-9161-4B9C-B2F9-3E357FB40195}" srcId="{3639069E-B53C-4B8F-A806-94C6A64FAE2A}" destId="{C67CD999-5992-4A20-9EA7-4DCAB70C984C}" srcOrd="1" destOrd="0" parTransId="{56C34490-884D-4DD8-9AE2-E0F3591AD226}" sibTransId="{9EFEFBA4-F3FF-4DCB-9135-5A70F5FEB377}"/>
    <dgm:cxn modelId="{C65BE658-BB93-4CFA-8F06-395056DCBB6D}" type="presOf" srcId="{3639069E-B53C-4B8F-A806-94C6A64FAE2A}" destId="{FE936D69-03FD-47FA-AA38-D9E544E4CBF3}" srcOrd="0" destOrd="0" presId="urn:microsoft.com/office/officeart/2005/8/layout/hProcess11"/>
    <dgm:cxn modelId="{5AE92E7C-8D68-479E-8BBA-8973CBE9053A}" type="presOf" srcId="{69F29B27-583B-4C4E-870A-FBCCF615E1AA}" destId="{FB763EFC-7077-450E-85E4-2BE1B12DB332}" srcOrd="0" destOrd="0" presId="urn:microsoft.com/office/officeart/2005/8/layout/hProcess11"/>
    <dgm:cxn modelId="{F9DF7F85-D629-4C56-B56C-6F5B7C5F3D43}" srcId="{8F08E9CD-9B40-4740-9A49-58D9A21A671C}" destId="{3639069E-B53C-4B8F-A806-94C6A64FAE2A}" srcOrd="2" destOrd="0" parTransId="{AB677844-C2AA-4F6B-A00E-BAA3DF2BE330}" sibTransId="{42B0A0C8-C2F9-4F14-9AC5-C3FB57CF3840}"/>
    <dgm:cxn modelId="{5686A58F-1C10-40B6-9518-6AEA26A910F2}" type="presOf" srcId="{8F08E9CD-9B40-4740-9A49-58D9A21A671C}" destId="{D9CD7ED6-6F4C-4718-A23E-59939390A6F7}" srcOrd="0" destOrd="0" presId="urn:microsoft.com/office/officeart/2005/8/layout/hProcess11"/>
    <dgm:cxn modelId="{20CD3E9F-874D-405E-A1F6-B810A95793B6}" srcId="{8F08E9CD-9B40-4740-9A49-58D9A21A671C}" destId="{69F29B27-583B-4C4E-870A-FBCCF615E1AA}" srcOrd="1" destOrd="0" parTransId="{E5763DDE-5CC5-4D34-B891-9DC1718E737C}" sibTransId="{FAD8A7B2-0705-4776-B4A9-D3551A2E0C07}"/>
    <dgm:cxn modelId="{FAF528B1-1C17-46DB-A40F-568657740B63}" type="presOf" srcId="{1E35F39C-3349-4E69-A5CC-25D2FD07A2E2}" destId="{32089EDC-49A6-414D-AC04-F103323F2709}" srcOrd="0" destOrd="1" presId="urn:microsoft.com/office/officeart/2005/8/layout/hProcess11"/>
    <dgm:cxn modelId="{CAA1F7BB-F87D-4604-8285-ADE8953B4031}" srcId="{8F08E9CD-9B40-4740-9A49-58D9A21A671C}" destId="{D289CB2D-952E-43F6-A1E7-1AEE24184B97}" srcOrd="3" destOrd="0" parTransId="{C55791E6-4695-4716-8BFB-BCDA99BDFAEF}" sibTransId="{55642BCD-E4CD-4AA7-BBDA-E1EA2FE3EBEC}"/>
    <dgm:cxn modelId="{D5B395DB-1FCA-465A-A931-B1E72A079C46}" srcId="{D289CB2D-952E-43F6-A1E7-1AEE24184B97}" destId="{1E35F39C-3349-4E69-A5CC-25D2FD07A2E2}" srcOrd="0" destOrd="0" parTransId="{4AA737B4-F808-4A3B-B981-6B376B2742D0}" sibTransId="{897FB431-2F65-4D1E-AE31-31E5D7677776}"/>
    <dgm:cxn modelId="{1EBA95E7-29C4-4EF0-AD4A-A75939CC9F7E}" srcId="{3639069E-B53C-4B8F-A806-94C6A64FAE2A}" destId="{8180A5DE-B383-46F1-9C24-2A404BD630A8}" srcOrd="0" destOrd="0" parTransId="{BCA025C5-97E1-4B0E-954D-11AFE073C83C}" sibTransId="{89840B76-41A7-4F88-8B6D-5864028B619B}"/>
    <dgm:cxn modelId="{CBE333E8-AC90-47A9-8BD7-BC8C12CB9538}" type="presOf" srcId="{4E3195DD-2A72-45D4-8F36-D68D0EEE5E48}" destId="{FB763EFC-7077-450E-85E4-2BE1B12DB332}" srcOrd="0" destOrd="1" presId="urn:microsoft.com/office/officeart/2005/8/layout/hProcess11"/>
    <dgm:cxn modelId="{F4BC67E8-255A-4D01-ACC9-DCD388766EEE}" srcId="{8F08E9CD-9B40-4740-9A49-58D9A21A671C}" destId="{C055C22C-111B-4EF2-9D66-BCACCC9F9FDB}" srcOrd="0" destOrd="0" parTransId="{9C65DF5C-F730-4ABE-9888-00EE3BD21D8B}" sibTransId="{236C2602-1A09-4755-A74F-2A8E19438B29}"/>
    <dgm:cxn modelId="{0E9AC9EA-F173-4B55-9EB7-02F2A57DE3E1}" srcId="{C055C22C-111B-4EF2-9D66-BCACCC9F9FDB}" destId="{EBBBDCDD-FF3A-4053-B2EF-9924689FC2C4}" srcOrd="0" destOrd="0" parTransId="{E74912E2-1CAB-40FC-B07A-A25A19A9C61F}" sibTransId="{08E5688C-DBB4-4C22-8A77-D48D6017733D}"/>
    <dgm:cxn modelId="{AAA8D4F4-1320-4690-B987-A0BDD706D165}" type="presOf" srcId="{C055C22C-111B-4EF2-9D66-BCACCC9F9FDB}" destId="{D6CE9AB0-4991-4F19-9DEC-EB10AFDBDD0B}" srcOrd="0" destOrd="0" presId="urn:microsoft.com/office/officeart/2005/8/layout/hProcess11"/>
    <dgm:cxn modelId="{D12EA462-6287-47CB-9700-778777FE40B2}" type="presParOf" srcId="{D9CD7ED6-6F4C-4718-A23E-59939390A6F7}" destId="{CCDB2F5E-A37C-4473-B3F9-C1A51727AD19}" srcOrd="0" destOrd="0" presId="urn:microsoft.com/office/officeart/2005/8/layout/hProcess11"/>
    <dgm:cxn modelId="{7C24170F-89AF-4F9F-BA2B-C7BDBDCECD79}" type="presParOf" srcId="{D9CD7ED6-6F4C-4718-A23E-59939390A6F7}" destId="{944F6227-7EDE-4DE1-8E8E-F75808DF7044}" srcOrd="1" destOrd="0" presId="urn:microsoft.com/office/officeart/2005/8/layout/hProcess11"/>
    <dgm:cxn modelId="{F098C6EF-06A7-4DA3-A41B-7B215D13D580}" type="presParOf" srcId="{944F6227-7EDE-4DE1-8E8E-F75808DF7044}" destId="{ECDA61D0-B965-4EE7-85F8-1A21650D7641}" srcOrd="0" destOrd="0" presId="urn:microsoft.com/office/officeart/2005/8/layout/hProcess11"/>
    <dgm:cxn modelId="{4C45B6C1-39F0-45A4-8050-FB5450DA98E8}" type="presParOf" srcId="{ECDA61D0-B965-4EE7-85F8-1A21650D7641}" destId="{D6CE9AB0-4991-4F19-9DEC-EB10AFDBDD0B}" srcOrd="0" destOrd="0" presId="urn:microsoft.com/office/officeart/2005/8/layout/hProcess11"/>
    <dgm:cxn modelId="{1A0A116F-BAC8-4046-A64D-05FB43FB038D}" type="presParOf" srcId="{ECDA61D0-B965-4EE7-85F8-1A21650D7641}" destId="{449A1F3F-CEB4-4329-8518-FB8BBE4FAEC5}" srcOrd="1" destOrd="0" presId="urn:microsoft.com/office/officeart/2005/8/layout/hProcess11"/>
    <dgm:cxn modelId="{2F6613F5-DFD1-4CCF-8B96-8A983E79FD79}" type="presParOf" srcId="{ECDA61D0-B965-4EE7-85F8-1A21650D7641}" destId="{97990B70-B9F8-4F17-B283-1AA9AE008AED}" srcOrd="2" destOrd="0" presId="urn:microsoft.com/office/officeart/2005/8/layout/hProcess11"/>
    <dgm:cxn modelId="{7BDB9CBD-13E6-4142-8B3C-C9A702E31AD1}" type="presParOf" srcId="{944F6227-7EDE-4DE1-8E8E-F75808DF7044}" destId="{B3C584CC-F673-4A5A-B260-B974E61FCA87}" srcOrd="1" destOrd="0" presId="urn:microsoft.com/office/officeart/2005/8/layout/hProcess11"/>
    <dgm:cxn modelId="{61E5863D-689A-443F-B764-4D1444D9D696}" type="presParOf" srcId="{944F6227-7EDE-4DE1-8E8E-F75808DF7044}" destId="{2687BE37-87DD-4B6B-9E0E-9E7CD9FAD75F}" srcOrd="2" destOrd="0" presId="urn:microsoft.com/office/officeart/2005/8/layout/hProcess11"/>
    <dgm:cxn modelId="{D8EC9EEF-4B52-4A78-8528-BABE19D9406A}" type="presParOf" srcId="{2687BE37-87DD-4B6B-9E0E-9E7CD9FAD75F}" destId="{FB763EFC-7077-450E-85E4-2BE1B12DB332}" srcOrd="0" destOrd="0" presId="urn:microsoft.com/office/officeart/2005/8/layout/hProcess11"/>
    <dgm:cxn modelId="{47FC0FC4-A40B-4B11-A958-EF2A912B3588}" type="presParOf" srcId="{2687BE37-87DD-4B6B-9E0E-9E7CD9FAD75F}" destId="{1CEE0DF4-114E-4193-8CDF-428DB37C0BC5}" srcOrd="1" destOrd="0" presId="urn:microsoft.com/office/officeart/2005/8/layout/hProcess11"/>
    <dgm:cxn modelId="{01E4823C-8CC7-45F3-BB0C-4A1CC16D100A}" type="presParOf" srcId="{2687BE37-87DD-4B6B-9E0E-9E7CD9FAD75F}" destId="{3BFF9EBD-C6A4-4F23-AF99-A54CC8D67E14}" srcOrd="2" destOrd="0" presId="urn:microsoft.com/office/officeart/2005/8/layout/hProcess11"/>
    <dgm:cxn modelId="{7D3FC657-F68B-46C0-BD48-0D47EF67869F}" type="presParOf" srcId="{944F6227-7EDE-4DE1-8E8E-F75808DF7044}" destId="{29826D91-83A1-4EE9-9D93-3A87CE3EA46B}" srcOrd="3" destOrd="0" presId="urn:microsoft.com/office/officeart/2005/8/layout/hProcess11"/>
    <dgm:cxn modelId="{EBDA720B-3BAA-4FD9-A818-E1D8235083E8}" type="presParOf" srcId="{944F6227-7EDE-4DE1-8E8E-F75808DF7044}" destId="{32815799-94C8-4E6B-9D7E-D71CD2137CDF}" srcOrd="4" destOrd="0" presId="urn:microsoft.com/office/officeart/2005/8/layout/hProcess11"/>
    <dgm:cxn modelId="{856DC4B7-5E35-432B-9157-9774E020E6F6}" type="presParOf" srcId="{32815799-94C8-4E6B-9D7E-D71CD2137CDF}" destId="{FE936D69-03FD-47FA-AA38-D9E544E4CBF3}" srcOrd="0" destOrd="0" presId="urn:microsoft.com/office/officeart/2005/8/layout/hProcess11"/>
    <dgm:cxn modelId="{099A436F-5C65-4A61-8FB3-A42D125D8CEE}" type="presParOf" srcId="{32815799-94C8-4E6B-9D7E-D71CD2137CDF}" destId="{9A909783-6337-44E4-B326-0EAB82BD7FEC}" srcOrd="1" destOrd="0" presId="urn:microsoft.com/office/officeart/2005/8/layout/hProcess11"/>
    <dgm:cxn modelId="{AC3B3E11-0EA8-4FCE-A86C-32FCB0B5BC42}" type="presParOf" srcId="{32815799-94C8-4E6B-9D7E-D71CD2137CDF}" destId="{8B59AB39-08B2-44FA-814B-5AAAE1F5BF86}" srcOrd="2" destOrd="0" presId="urn:microsoft.com/office/officeart/2005/8/layout/hProcess11"/>
    <dgm:cxn modelId="{98B8BA6E-1944-4E26-B773-D2B58337DD77}" type="presParOf" srcId="{944F6227-7EDE-4DE1-8E8E-F75808DF7044}" destId="{C2274872-83A8-4F6E-9EB2-63A011D6A135}" srcOrd="5" destOrd="0" presId="urn:microsoft.com/office/officeart/2005/8/layout/hProcess11"/>
    <dgm:cxn modelId="{4D51B3B5-A317-4C51-B808-7B71A86B9489}" type="presParOf" srcId="{944F6227-7EDE-4DE1-8E8E-F75808DF7044}" destId="{94B9AA81-E4D6-47DF-87E0-BFA8E373E250}" srcOrd="6" destOrd="0" presId="urn:microsoft.com/office/officeart/2005/8/layout/hProcess11"/>
    <dgm:cxn modelId="{0E20DE4C-1D1C-49A5-8F6A-6CB40FF3EF17}" type="presParOf" srcId="{94B9AA81-E4D6-47DF-87E0-BFA8E373E250}" destId="{32089EDC-49A6-414D-AC04-F103323F2709}" srcOrd="0" destOrd="0" presId="urn:microsoft.com/office/officeart/2005/8/layout/hProcess11"/>
    <dgm:cxn modelId="{6C4CCD13-C9BD-4240-B43A-CC3FF80A6E95}" type="presParOf" srcId="{94B9AA81-E4D6-47DF-87E0-BFA8E373E250}" destId="{F45A1D8A-46A7-47A9-BB61-1C11D9CA9624}" srcOrd="1" destOrd="0" presId="urn:microsoft.com/office/officeart/2005/8/layout/hProcess11"/>
    <dgm:cxn modelId="{33C1D10B-157B-44C5-A4B6-CC2CA7AC70F7}" type="presParOf" srcId="{94B9AA81-E4D6-47DF-87E0-BFA8E373E250}" destId="{D2315026-FD20-4680-8293-1C7D3CF750D4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DB2F5E-A37C-4473-B3F9-C1A51727AD19}">
      <dsp:nvSpPr>
        <dsp:cNvPr id="0" name=""/>
        <dsp:cNvSpPr/>
      </dsp:nvSpPr>
      <dsp:spPr>
        <a:xfrm>
          <a:off x="0" y="1305401"/>
          <a:ext cx="10515600" cy="1740535"/>
        </a:xfrm>
        <a:prstGeom prst="notchedRightArrow">
          <a:avLst/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CE9AB0-4991-4F19-9DEC-EB10AFDBDD0B}">
      <dsp:nvSpPr>
        <dsp:cNvPr id="0" name=""/>
        <dsp:cNvSpPr/>
      </dsp:nvSpPr>
      <dsp:spPr>
        <a:xfrm>
          <a:off x="4736" y="0"/>
          <a:ext cx="2278208" cy="1740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b" anchorCtr="1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Public Scoping Comment Period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Ongoing until August 12, 2022	</a:t>
          </a:r>
        </a:p>
      </dsp:txBody>
      <dsp:txXfrm>
        <a:off x="4736" y="0"/>
        <a:ext cx="2278208" cy="1740535"/>
      </dsp:txXfrm>
    </dsp:sp>
    <dsp:sp modelId="{449A1F3F-CEB4-4329-8518-FB8BBE4FAEC5}">
      <dsp:nvSpPr>
        <dsp:cNvPr id="0" name=""/>
        <dsp:cNvSpPr/>
      </dsp:nvSpPr>
      <dsp:spPr>
        <a:xfrm>
          <a:off x="926274" y="1958102"/>
          <a:ext cx="435133" cy="435133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763EFC-7077-450E-85E4-2BE1B12DB332}">
      <dsp:nvSpPr>
        <dsp:cNvPr id="0" name=""/>
        <dsp:cNvSpPr/>
      </dsp:nvSpPr>
      <dsp:spPr>
        <a:xfrm>
          <a:off x="2396855" y="2610802"/>
          <a:ext cx="2278208" cy="1740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1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Review scoping period comments, prepare EIS analyses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August – September 2022</a:t>
          </a:r>
        </a:p>
      </dsp:txBody>
      <dsp:txXfrm>
        <a:off x="2396855" y="2610802"/>
        <a:ext cx="2278208" cy="1740535"/>
      </dsp:txXfrm>
    </dsp:sp>
    <dsp:sp modelId="{1CEE0DF4-114E-4193-8CDF-428DB37C0BC5}">
      <dsp:nvSpPr>
        <dsp:cNvPr id="0" name=""/>
        <dsp:cNvSpPr/>
      </dsp:nvSpPr>
      <dsp:spPr>
        <a:xfrm>
          <a:off x="3318393" y="1958102"/>
          <a:ext cx="435133" cy="435133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936D69-03FD-47FA-AA38-D9E544E4CBF3}">
      <dsp:nvSpPr>
        <dsp:cNvPr id="0" name=""/>
        <dsp:cNvSpPr/>
      </dsp:nvSpPr>
      <dsp:spPr>
        <a:xfrm>
          <a:off x="4788975" y="0"/>
          <a:ext cx="2278208" cy="1740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b" anchorCtr="1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Publish Draft EIS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Fall 2022</a:t>
          </a:r>
          <a:endParaRPr lang="en-US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Includes 30-day public comment period</a:t>
          </a:r>
        </a:p>
      </dsp:txBody>
      <dsp:txXfrm>
        <a:off x="4788975" y="0"/>
        <a:ext cx="2278208" cy="1740535"/>
      </dsp:txXfrm>
    </dsp:sp>
    <dsp:sp modelId="{9A909783-6337-44E4-B326-0EAB82BD7FEC}">
      <dsp:nvSpPr>
        <dsp:cNvPr id="0" name=""/>
        <dsp:cNvSpPr/>
      </dsp:nvSpPr>
      <dsp:spPr>
        <a:xfrm>
          <a:off x="5710512" y="1958102"/>
          <a:ext cx="435133" cy="435133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089EDC-49A6-414D-AC04-F103323F2709}">
      <dsp:nvSpPr>
        <dsp:cNvPr id="0" name=""/>
        <dsp:cNvSpPr/>
      </dsp:nvSpPr>
      <dsp:spPr>
        <a:xfrm>
          <a:off x="7181094" y="2610802"/>
          <a:ext cx="2278208" cy="1740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1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Publish Final EIS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December 2022 (estimated)</a:t>
          </a:r>
        </a:p>
      </dsp:txBody>
      <dsp:txXfrm>
        <a:off x="7181094" y="2610802"/>
        <a:ext cx="2278208" cy="1740535"/>
      </dsp:txXfrm>
    </dsp:sp>
    <dsp:sp modelId="{F45A1D8A-46A7-47A9-BB61-1C11D9CA9624}">
      <dsp:nvSpPr>
        <dsp:cNvPr id="0" name=""/>
        <dsp:cNvSpPr/>
      </dsp:nvSpPr>
      <dsp:spPr>
        <a:xfrm>
          <a:off x="8102632" y="1958102"/>
          <a:ext cx="435133" cy="435133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00609-0C7B-4DEF-8DBB-DCFBBE6710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9F8235-F4C2-485A-94FB-330ACADB13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2DAC43-4C0C-434C-A151-D829199E2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9B5A8-2467-44E9-B73A-BAC74D4C954C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4318D-8409-4B3F-AA01-6E4858139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F9F93C-5042-4863-A29C-2B7824BED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093E1-9D85-4DBC-8884-BBF791CC1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614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7E422-7B81-4573-8E36-A1DA42DFC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5EB207-0F4E-4FDD-87D8-DDB66C6CBA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C14967-F8D0-48AA-B102-6AAA39AAA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9B5A8-2467-44E9-B73A-BAC74D4C954C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042050-E283-4351-9FF0-803F770C5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676E75-AE9C-44AD-A5E7-354561144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093E1-9D85-4DBC-8884-BBF791CC1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266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56D132-06E6-436A-A622-B8C2F693DC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ECB9FD-9775-4F1F-99C1-4C143FA255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F1E84D-7822-46AA-9ADC-257D6218D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9B5A8-2467-44E9-B73A-BAC74D4C954C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60650A-754D-48C0-B000-167011EB1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F21825-EABD-4435-9C41-D1A41CBD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093E1-9D85-4DBC-8884-BBF791CC1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009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DB500-682C-4AF5-9CA0-55AC612F8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6BD86C-52D8-4153-B0E2-F0B997C30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DAF760-B00A-4910-854E-EDEA9AB9E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9B5A8-2467-44E9-B73A-BAC74D4C954C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6E6F54-9918-467F-8F5F-291100752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CFB76A-D70E-458E-96EB-EE6CEA58E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093E1-9D85-4DBC-8884-BBF791CC1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82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5F521-BDFB-4F5E-BE5B-5F292EF3B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1016C0-BFD9-451D-9447-18F3E36F15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FA510A-375E-40CE-8B50-E02E0C06F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9B5A8-2467-44E9-B73A-BAC74D4C954C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F10465-A726-4106-9322-31022F27E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7C6429-498A-45F7-B717-015B770E2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093E1-9D85-4DBC-8884-BBF791CC1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445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0496-E89B-487A-865E-472735A80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8FDCA7-3FD9-461E-908A-0C4C3D3A27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A3BB68-5E97-4841-A3A7-EF75A5AA12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0BBE6F-1E9B-49EF-9612-B9D126D47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9B5A8-2467-44E9-B73A-BAC74D4C954C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283759-53F8-4392-9E16-A4977EFD0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321771-B621-475A-9B97-422590162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093E1-9D85-4DBC-8884-BBF791CC1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851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DDF9A-0301-4C18-B903-5BC578529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929E1E-E32C-44C2-AFC3-3EB9021C4B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95DB13-F43D-408B-8795-A034B40BAF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A893A0-F8DD-46C2-9C14-3B8DDDA843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3EC90C-DA0B-472C-AA90-EC7315FD61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952449-4DB4-4A73-8609-94EC49048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9B5A8-2467-44E9-B73A-BAC74D4C954C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03F8A1-338A-4D57-8013-30C8CF69B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A60B7F-8787-4C73-B09A-993E1613A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093E1-9D85-4DBC-8884-BBF791CC1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044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E8978-3AB4-4D92-8ADA-4E9560B8A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D11C1A-8B13-487D-BBE9-49F84CF6B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9B5A8-2467-44E9-B73A-BAC74D4C954C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014488-8F32-4E64-A27D-2652BA71C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97FB79-5D87-4E79-9BA2-3B8B1FCBF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093E1-9D85-4DBC-8884-BBF791CC1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678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B692F9-B89E-47B7-B14E-FFF32186F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9B5A8-2467-44E9-B73A-BAC74D4C954C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CAD88B-2239-422E-B7B3-6BA206D9C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980EF4-43F7-40C7-B114-F6470D703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093E1-9D85-4DBC-8884-BBF791CC1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196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9ADE4-AA08-4C40-ADC2-CD2EC02E3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716709-E80F-41FB-ACAF-D108BD725D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810428-A80D-4095-BAB2-945E9399AE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42D4BC-A74C-44D3-9206-EC1AA2E25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9B5A8-2467-44E9-B73A-BAC74D4C954C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EE8806-EFF4-49E2-B99C-C43233F2D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AC18E3-F110-41AA-B004-2618F1F15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093E1-9D85-4DBC-8884-BBF791CC1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037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21EB1-88E5-4116-9456-646D208B3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31154A-2B43-4BC9-B4DA-C781D98831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33D94F-A1FF-471F-900D-18151A6DB0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EF8F51-2171-4A25-A01A-FBFBE6333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9B5A8-2467-44E9-B73A-BAC74D4C954C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D2DC36-E7A1-4BEF-96BF-0AD2FCA62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320409-75B7-46EB-981E-9D142B403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093E1-9D85-4DBC-8884-BBF791CC1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508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040EDD-1943-4113-B0B0-6C1D92E3C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A7C1A1-2C1D-4295-A3C9-679E9C4E33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A40655-1090-43A9-8F90-CB9B9E2CBF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9B5A8-2467-44E9-B73A-BAC74D4C954C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412D08-75E0-48C0-A7AD-EF6EB3340E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01D8C0-3FD3-4585-89D8-5FC92451FE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093E1-9D85-4DBC-8884-BBF791CC1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810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app.leg.wa.gov/RCW/default.aspx?cite=43.21C.44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73B1D-95EB-4324-8B72-9D69BDCEB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Environmental Review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2E66A-1836-4741-BF0E-12B3171A0C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Planned Action Environmental Impact Statement (EIS)</a:t>
            </a:r>
          </a:p>
          <a:p>
            <a:r>
              <a:rPr lang="en-US" dirty="0"/>
              <a:t>Detailed look at entire Barkley area</a:t>
            </a:r>
          </a:p>
          <a:p>
            <a:r>
              <a:rPr lang="en-US" dirty="0"/>
              <a:t>Streamlines future processes for </a:t>
            </a:r>
            <a:r>
              <a:rPr lang="en-US"/>
              <a:t>individual projects</a:t>
            </a:r>
            <a:endParaRPr lang="en-US" dirty="0"/>
          </a:p>
          <a:p>
            <a:r>
              <a:rPr lang="en-US" dirty="0"/>
              <a:t>Required by State Environmental Policy Act (SEPA) </a:t>
            </a:r>
            <a:r>
              <a:rPr lang="en-US" u="sng" dirty="0">
                <a:solidFill>
                  <a:srgbClr val="0563C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RCW 43.21C.440</a:t>
            </a:r>
            <a:endParaRPr lang="en-US" dirty="0">
              <a:latin typeface="+mj-lt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013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73B1D-95EB-4324-8B72-9D69BDCEB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will be discussed in the EIS?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2E66A-1836-4741-BF0E-12B3171A0C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Proposed action and alternatives</a:t>
            </a:r>
          </a:p>
          <a:p>
            <a:pPr lvl="1"/>
            <a:r>
              <a:rPr lang="en-US" dirty="0"/>
              <a:t>“No Action”</a:t>
            </a:r>
          </a:p>
          <a:p>
            <a:pPr lvl="1"/>
            <a:r>
              <a:rPr lang="en-US" dirty="0"/>
              <a:t>Two alternatives with varied land uses, growth levels and infrastructure</a:t>
            </a:r>
          </a:p>
          <a:p>
            <a:r>
              <a:rPr lang="en-US" dirty="0"/>
              <a:t>Existing conditions in the Barkley area</a:t>
            </a:r>
          </a:p>
          <a:p>
            <a:r>
              <a:rPr lang="en-US" dirty="0"/>
              <a:t>Potential impacts and/or benefits of the alternatives</a:t>
            </a:r>
          </a:p>
          <a:p>
            <a:r>
              <a:rPr lang="en-US" dirty="0"/>
              <a:t>Measures to reduce or eliminate adverse impacts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941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73B1D-95EB-4324-8B72-9D69BDCEB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topic areas will the EIS include?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2E66A-1836-4741-BF0E-12B3171A0C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Earth, geology and soils</a:t>
            </a:r>
          </a:p>
          <a:p>
            <a:r>
              <a:rPr lang="en-US" dirty="0"/>
              <a:t>Air quality</a:t>
            </a:r>
          </a:p>
          <a:p>
            <a:r>
              <a:rPr lang="en-US" dirty="0"/>
              <a:t>Water resources</a:t>
            </a:r>
          </a:p>
          <a:p>
            <a:r>
              <a:rPr lang="en-US" dirty="0"/>
              <a:t>Plants and animals</a:t>
            </a:r>
          </a:p>
          <a:p>
            <a:r>
              <a:rPr lang="en-US" dirty="0"/>
              <a:t>Energy and natural resources</a:t>
            </a:r>
          </a:p>
          <a:p>
            <a:r>
              <a:rPr lang="en-US" dirty="0"/>
              <a:t>Environmental health (noise, hazardous materials)</a:t>
            </a:r>
          </a:p>
          <a:p>
            <a:r>
              <a:rPr lang="en-US" dirty="0"/>
              <a:t>Land and shoreline use (including housing, recreation, socioeconomics)</a:t>
            </a:r>
          </a:p>
          <a:p>
            <a:r>
              <a:rPr lang="en-US" dirty="0"/>
              <a:t>Transportation</a:t>
            </a:r>
          </a:p>
          <a:p>
            <a:r>
              <a:rPr lang="en-US" dirty="0"/>
              <a:t>Public services and utilities</a:t>
            </a:r>
          </a:p>
          <a:p>
            <a:r>
              <a:rPr lang="en-US" dirty="0"/>
              <a:t>Cumulative effects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357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73B1D-95EB-4324-8B72-9D69BDCEB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Environmental Review Timeline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9DF56E6-7414-444E-ABF1-A062894D51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028816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07383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B18B3371673D4A9DB5F3EF6383386B" ma:contentTypeVersion="4" ma:contentTypeDescription="Create a new document." ma:contentTypeScope="" ma:versionID="94410c5672a5e69d45313109aa4cdd97">
  <xsd:schema xmlns:xsd="http://www.w3.org/2001/XMLSchema" xmlns:xs="http://www.w3.org/2001/XMLSchema" xmlns:p="http://schemas.microsoft.com/office/2006/metadata/properties" xmlns:ns2="5b539412-49fd-448f-9483-d2df148acfcf" targetNamespace="http://schemas.microsoft.com/office/2006/metadata/properties" ma:root="true" ma:fieldsID="f33e3de1fbc1c613cdc1c2bc6446a626" ns2:_="">
    <xsd:import namespace="5b539412-49fd-448f-9483-d2df148acfc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539412-49fd-448f-9483-d2df148acf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D1F5B2A-AF63-4597-B065-A2427BC45FD8}"/>
</file>

<file path=customXml/itemProps2.xml><?xml version="1.0" encoding="utf-8"?>
<ds:datastoreItem xmlns:ds="http://schemas.openxmlformats.org/officeDocument/2006/customXml" ds:itemID="{077507D7-A4EA-4707-902D-64397704E195}"/>
</file>

<file path=customXml/itemProps3.xml><?xml version="1.0" encoding="utf-8"?>
<ds:datastoreItem xmlns:ds="http://schemas.openxmlformats.org/officeDocument/2006/customXml" ds:itemID="{349D9338-0C4E-43EC-AF34-5573DC4169F4}"/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180</Words>
  <Application>Microsoft Office PowerPoint</Application>
  <PresentationFormat>Widescreen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Environmental Review Process</vt:lpstr>
      <vt:lpstr>What will be discussed in the EIS?</vt:lpstr>
      <vt:lpstr>What topic areas will the EIS include?</vt:lpstr>
      <vt:lpstr>Environmental Review Timeline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Broache, Anne</dc:creator>
  <cp:lastModifiedBy>Broache, Anne</cp:lastModifiedBy>
  <cp:revision>1</cp:revision>
  <dcterms:created xsi:type="dcterms:W3CDTF">2022-07-18T16:16:35Z</dcterms:created>
  <dcterms:modified xsi:type="dcterms:W3CDTF">2022-07-18T16:57:46Z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0x01010087B18B3371673D4A9DB5F3EF6383386B</vt:lpwstr>
  </property>
</Properties>
</file>